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6" r:id="rId4"/>
    <p:sldId id="289" r:id="rId5"/>
    <p:sldId id="260" r:id="rId6"/>
    <p:sldId id="300" r:id="rId7"/>
    <p:sldId id="303" r:id="rId8"/>
    <p:sldId id="283" r:id="rId9"/>
    <p:sldId id="305" r:id="rId10"/>
    <p:sldId id="301" r:id="rId11"/>
    <p:sldId id="306" r:id="rId12"/>
    <p:sldId id="313" r:id="rId13"/>
    <p:sldId id="315" r:id="rId14"/>
    <p:sldId id="311" r:id="rId15"/>
    <p:sldId id="323" r:id="rId16"/>
    <p:sldId id="324" r:id="rId17"/>
    <p:sldId id="322" r:id="rId18"/>
    <p:sldId id="266" r:id="rId19"/>
    <p:sldId id="297" r:id="rId20"/>
    <p:sldId id="325" r:id="rId21"/>
    <p:sldId id="296" r:id="rId22"/>
    <p:sldId id="270" r:id="rId23"/>
    <p:sldId id="327" r:id="rId24"/>
    <p:sldId id="326" r:id="rId25"/>
    <p:sldId id="329" r:id="rId26"/>
    <p:sldId id="271" r:id="rId27"/>
    <p:sldId id="276" r:id="rId28"/>
    <p:sldId id="277" r:id="rId29"/>
    <p:sldId id="287" r:id="rId30"/>
    <p:sldId id="272" r:id="rId31"/>
    <p:sldId id="268" r:id="rId32"/>
    <p:sldId id="295" r:id="rId33"/>
    <p:sldId id="278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2970-B5A0-4E0B-802E-8110C5741F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4EA8-CB52-46A8-A586-ECC8D5C3D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6;&#1083;&#1103;%20&#1087;&#1088;&#1072;&#1079;&#1076;&#1085;&#1080;&#1082;&#1072;%20&#1079;&#1076;&#1086;&#1088;&#1086;&#1074;&#1100;&#1103;\detskaya%20pesnya%20veselaya%20muzyka%20(mp3top100.net)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на тему здоровый образ жизни для детей Сделай са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Общие документы\анимэ\Анимашки\42666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14752"/>
            <a:ext cx="2914650" cy="2314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357430"/>
            <a:ext cx="3214710" cy="428627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По утрам ты закаляйся,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Водой холодной обливайся.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Будешь ты всегда здоров.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Тут не нужно лишних слов.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Веселые картинки для детей. Обои для рабочего стола с персонажами мультфильмов и детских книг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1435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Общие документы\анимэ\Анимашки\0_1953f_bac27802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1734" y="214290"/>
            <a:ext cx="152877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Утром - бег и душ бодрящий,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Как для взрослых, настоящий!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На ночь окна открывать,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Свежим воздухом дышать!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Ноги мыть водой холодной,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 тогда микроб голодный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Вас во век не одолеет!</a:t>
            </a:r>
          </a:p>
          <a:p>
            <a:endParaRPr lang="ru-RU" dirty="0"/>
          </a:p>
        </p:txBody>
      </p:sp>
      <p:pic>
        <p:nvPicPr>
          <p:cNvPr id="4" name="Picture 2" descr="D:\Общие документы\анимэ\анимац.картинки\дети феи\windelwi0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496"/>
            <a:ext cx="2761173" cy="3357586"/>
          </a:xfrm>
          <a:prstGeom prst="rect">
            <a:avLst/>
          </a:prstGeom>
          <a:noFill/>
        </p:spPr>
      </p:pic>
      <p:pic>
        <p:nvPicPr>
          <p:cNvPr id="1026" name="Picture 2" descr="C:\Users\Синяя птица\AppData\Local\Microsoft\Windows\Temporary Internet Files\Content.IE5\1IEIY5RP\220px-Picswiss_SO-15-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329194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800" b="1" dirty="0" smtClean="0">
                <a:solidFill>
                  <a:srgbClr val="0070C0"/>
                </a:solidFill>
              </a:rPr>
              <a:t>Гигиена – это меры  и действия для сохранения, поддержания здоровья, чистоты.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он Основы личной гигие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78671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кат А4.СРЕДСТВА ЛИЧНОЙ ГИГИЕНЫ &quot; Образовательный портал МистерГИ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42942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596" y="1160441"/>
            <a:ext cx="6072230" cy="56975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Хвостик из кости, на спинке - щетинка.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Ускользает</a:t>
            </a:r>
            <a:r>
              <a:rPr lang="ru-RU" b="1" dirty="0" smtClean="0">
                <a:solidFill>
                  <a:srgbClr val="0070C0"/>
                </a:solidFill>
              </a:rPr>
              <a:t>, как живое, но не выпущу его, дело ясное вполне - пусть помоет руки мне.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Лег в карман и караулю реву, плаксу и </a:t>
            </a:r>
            <a:r>
              <a:rPr lang="ru-RU" b="1" dirty="0" err="1" smtClean="0">
                <a:solidFill>
                  <a:srgbClr val="0070C0"/>
                </a:solidFill>
              </a:rPr>
              <a:t>грязнулю</a:t>
            </a:r>
            <a:r>
              <a:rPr lang="ru-RU" b="1" dirty="0" smtClean="0">
                <a:solidFill>
                  <a:srgbClr val="0070C0"/>
                </a:solidFill>
              </a:rPr>
              <a:t>. Им утру потоки слез, не забуду и про нос.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215074" y="2174875"/>
            <a:ext cx="2471726" cy="26114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3" descr="Новости в разделе Здоровье - новости за 22.04.2010"/>
          <p:cNvPicPr>
            <a:picLocks/>
          </p:cNvPicPr>
          <p:nvPr/>
        </p:nvPicPr>
        <p:blipFill>
          <a:blip r:embed="rId2" cstate="print"/>
          <a:srcRect t="4348" r="28000" b="13043"/>
          <a:stretch>
            <a:fillRect/>
          </a:stretch>
        </p:blipFill>
        <p:spPr bwMode="auto">
          <a:xfrm>
            <a:off x="6858016" y="285728"/>
            <a:ext cx="135732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3" descr="Довольные здоровые зубы в векторе / Healthy teeth vector &quot; NIFIGA-SEBE.RU - фотографии, клипарты, вектор, картинки и шаблоны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86124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Общие документы\анимэ\Анимашки\0_1953f_bac27802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152877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одержание: гигиена основа здоровья - все о гигиене, в здоровом тел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" y="490537"/>
            <a:ext cx="88677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593848/presentation/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8034849" cy="56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857752" y="1214422"/>
            <a:ext cx="3829048" cy="4911741"/>
          </a:xfrm>
        </p:spPr>
        <p:txBody>
          <a:bodyPr>
            <a:normAutofit/>
          </a:bodyPr>
          <a:lstStyle/>
          <a:p>
            <a:pPr fontAlgn="base"/>
            <a:r>
              <a:rPr lang="ru-RU" sz="1800" b="1" dirty="0" smtClean="0">
                <a:solidFill>
                  <a:srgbClr val="0070C0"/>
                </a:solidFill>
              </a:rPr>
              <a:t>Надо мыть руки, </a:t>
            </a:r>
          </a:p>
          <a:p>
            <a:pPr fontAlgn="base"/>
            <a:r>
              <a:rPr lang="ru-RU" sz="1800" b="1" dirty="0" smtClean="0">
                <a:solidFill>
                  <a:srgbClr val="0070C0"/>
                </a:solidFill>
              </a:rPr>
              <a:t>чистить зубы, </a:t>
            </a:r>
          </a:p>
          <a:p>
            <a:pPr fontAlgn="base"/>
            <a:r>
              <a:rPr lang="ru-RU" sz="1800" b="1" dirty="0" smtClean="0">
                <a:solidFill>
                  <a:srgbClr val="0070C0"/>
                </a:solidFill>
              </a:rPr>
              <a:t>принимать душ, </a:t>
            </a:r>
          </a:p>
          <a:p>
            <a:pPr fontAlgn="base"/>
            <a:r>
              <a:rPr lang="ru-RU" sz="1800" b="1" dirty="0" smtClean="0">
                <a:solidFill>
                  <a:srgbClr val="0070C0"/>
                </a:solidFill>
              </a:rPr>
              <a:t>мыться с мылом и мочалкой, чистить обувь и одежду, </a:t>
            </a:r>
          </a:p>
          <a:p>
            <a:pPr fontAlgn="base"/>
            <a:r>
              <a:rPr lang="ru-RU" sz="1800" b="1" dirty="0" smtClean="0">
                <a:solidFill>
                  <a:srgbClr val="0070C0"/>
                </a:solidFill>
              </a:rPr>
              <a:t>проветривать помещение, регулярно делать влажную уборку в квартире,</a:t>
            </a:r>
          </a:p>
          <a:p>
            <a:pPr fontAlgn="base"/>
            <a:r>
              <a:rPr lang="ru-RU" sz="1800" b="1" dirty="0" smtClean="0">
                <a:solidFill>
                  <a:srgbClr val="0070C0"/>
                </a:solidFill>
              </a:rPr>
              <a:t> содержать в чистоте свой двор,</a:t>
            </a:r>
          </a:p>
          <a:p>
            <a:pPr fontAlgn="base"/>
            <a:r>
              <a:rPr lang="ru-RU" sz="1800" b="1" dirty="0" smtClean="0">
                <a:solidFill>
                  <a:srgbClr val="0070C0"/>
                </a:solidFill>
              </a:rPr>
              <a:t> никогда не бросать на улицах мусор мимо урны.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 Запомните! Здоровый образ жизни начинается с чистоты!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3" descr="Веселые картинки для детей. Обои для рабочего стола с персонажами мультфильмов и детских книг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7149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Общие документы\анимэ\Анимашки\0_1953f_bac27802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636"/>
            <a:ext cx="132936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щество - ТОО &quot;Жайык Пресс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900618" cy="4525963"/>
          </a:xfrm>
        </p:spPr>
        <p:txBody>
          <a:bodyPr>
            <a:normAutofit/>
          </a:bodyPr>
          <a:lstStyle/>
          <a:p>
            <a:pPr fontAlgn="base"/>
            <a:r>
              <a:rPr lang="ru-RU" sz="2200" b="1" dirty="0" smtClean="0">
                <a:solidFill>
                  <a:srgbClr val="0070C0"/>
                </a:solidFill>
              </a:rPr>
              <a:t>Ребята, мера нужна в еде, 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Чтоб не случиться нежданной беде,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Нужно питаться в назначенный час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В день понемногу, но несколько раз.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Этот закон соблюдайте всегда, 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И станет полезною ваша еда!</a:t>
            </a:r>
          </a:p>
          <a:p>
            <a:pPr fontAlgn="base"/>
            <a:r>
              <a:rPr lang="ru-RU" sz="2200" b="1" dirty="0" smtClean="0">
                <a:solidFill>
                  <a:srgbClr val="0070C0"/>
                </a:solidFill>
              </a:rPr>
              <a:t>В питании тоже важен режим, 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Тогда от болезней мы убежим!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Синяя птица\AppData\Local\Microsoft\Windows\Temporary Internet Files\Content.IE5\CBCKN1BK\apple-food-fruit-thumbnai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здоровый образ жизни семьи - Только новые учебни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Здоровое питание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428736"/>
            <a:ext cx="3071834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Разнообразное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Богатое овощами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фруктами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Регулярное</a:t>
            </a:r>
          </a:p>
        </p:txBody>
      </p:sp>
      <p:pic>
        <p:nvPicPr>
          <p:cNvPr id="5" name="Picture 4" descr="пит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2000264" cy="1491269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солныш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572008"/>
            <a:ext cx="178595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6f023580af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857496"/>
            <a:ext cx="2221825" cy="1714512"/>
          </a:xfrm>
          <a:prstGeom prst="rect">
            <a:avLst/>
          </a:prstGeom>
          <a:noFill/>
        </p:spPr>
      </p:pic>
      <p:pic>
        <p:nvPicPr>
          <p:cNvPr id="11" name="Picture 5" descr="SDC168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357298"/>
            <a:ext cx="1500198" cy="1408019"/>
          </a:xfrm>
          <a:prstGeom prst="rect">
            <a:avLst/>
          </a:prstGeom>
          <a:noFill/>
        </p:spPr>
      </p:pic>
      <p:pic>
        <p:nvPicPr>
          <p:cNvPr id="8" name="Picture 10" descr="a2f37f6a334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214422"/>
            <a:ext cx="1675546" cy="1352140"/>
          </a:xfrm>
          <a:prstGeom prst="rect">
            <a:avLst/>
          </a:prstGeom>
          <a:noFill/>
        </p:spPr>
      </p:pic>
      <p:pic>
        <p:nvPicPr>
          <p:cNvPr id="10" name="Picture 6" descr="SDC168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071678"/>
            <a:ext cx="1500198" cy="130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Повсюду чудесные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Есть витамины.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Они берегут нас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От всяких болезней.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Чем больше их в пище,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Тем пища полезней.</a:t>
            </a:r>
          </a:p>
        </p:txBody>
      </p:sp>
      <p:pic>
        <p:nvPicPr>
          <p:cNvPr id="7" name="Содержимое 3" descr="Стихи о здоровье и здоровом образе жизни (зож) для дет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50072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Общие документы\анимэ\Анимашки\42666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1985956" cy="1577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1.liveinternet.ru/images/attach/c/2/67/560/67560890_vitamin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07236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Общие документы\анимэ\анимац.картинки\природа времена года овощи фрукты\gif0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1567876" cy="1928826"/>
          </a:xfrm>
          <a:prstGeom prst="rect">
            <a:avLst/>
          </a:prstGeom>
          <a:noFill/>
        </p:spPr>
      </p:pic>
      <p:pic>
        <p:nvPicPr>
          <p:cNvPr id="8" name="Picture 7" descr="D:\Общие документы\анимэ\анимац.картинки\еда  посуда\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496"/>
            <a:ext cx="1365010" cy="1314454"/>
          </a:xfrm>
          <a:prstGeom prst="rect">
            <a:avLst/>
          </a:prstGeom>
          <a:noFill/>
        </p:spPr>
      </p:pic>
      <p:pic>
        <p:nvPicPr>
          <p:cNvPr id="9" name="Picture 3" descr="D:\Общие документы\анимэ\Анимашки\42666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9021" y="4857760"/>
            <a:ext cx="2194979" cy="1743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рсональный сайт - Витамин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635798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Общие документы\анимэ\Анимашки\42666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1872070"/>
          </a:xfrm>
          <a:prstGeom prst="rect">
            <a:avLst/>
          </a:prstGeom>
          <a:noFill/>
        </p:spPr>
      </p:pic>
      <p:pic>
        <p:nvPicPr>
          <p:cNvPr id="6" name="Picture 3" descr="D:\Общие документы\анимэ\анимац.картинки\природа времена года овощи фрукты\koh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643182"/>
            <a:ext cx="1466850" cy="1343025"/>
          </a:xfrm>
          <a:prstGeom prst="rect">
            <a:avLst/>
          </a:prstGeom>
          <a:noFill/>
        </p:spPr>
      </p:pic>
      <p:pic>
        <p:nvPicPr>
          <p:cNvPr id="7" name="Picture 9" descr="D:\Общие документы\анимэ\анимац.картинки\еда  посуда\APPLE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6563" y="4214818"/>
            <a:ext cx="2257437" cy="225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785795"/>
            <a:ext cx="6829444" cy="13573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Без окошек, без дверей,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Полна горница людей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 descr="Дневник Ларифена_Валериановна : LiveInternet - Российский Сервис Онлайн-Дневников"/>
          <p:cNvPicPr/>
          <p:nvPr/>
        </p:nvPicPr>
        <p:blipFill>
          <a:blip r:embed="rId2"/>
          <a:srcRect l="24546" r="50909" b="45312"/>
          <a:stretch>
            <a:fillRect/>
          </a:stretch>
        </p:blipFill>
        <p:spPr bwMode="auto">
          <a:xfrm>
            <a:off x="6429388" y="428604"/>
            <a:ext cx="12144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71802" y="4643446"/>
            <a:ext cx="53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6600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     Был ребёнок — не знал пелёнок, 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Стал стариком — сто пелёнок на нём </a:t>
            </a:r>
          </a:p>
        </p:txBody>
      </p:sp>
      <p:pic>
        <p:nvPicPr>
          <p:cNvPr id="16" name="Picture 3" descr="D:\Общие документы\анимэ\анимац.картинки\природа времена года овощи фрукты\koh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29" y="4593780"/>
            <a:ext cx="1926833" cy="176417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828836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Красный, детки, но не мак,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огороде – не </a:t>
            </a:r>
            <a:r>
              <a:rPr lang="ru-RU" sz="2400" b="1" dirty="0" err="1" smtClean="0">
                <a:solidFill>
                  <a:srgbClr val="C00000"/>
                </a:solidFill>
              </a:rPr>
              <a:t>буряк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Сочный лакомый синьор.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Угадали?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Дневник Ларифена_Валериановна : LiveInternet - Российский Сервис Онлайн-Дневников"/>
          <p:cNvPicPr/>
          <p:nvPr/>
        </p:nvPicPr>
        <p:blipFill>
          <a:blip r:embed="rId2"/>
          <a:srcRect t="51562" r="66364"/>
          <a:stretch>
            <a:fillRect/>
          </a:stretch>
        </p:blipFill>
        <p:spPr bwMode="auto">
          <a:xfrm>
            <a:off x="4786314" y="2500306"/>
            <a:ext cx="1619243" cy="19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невник Ларифена_Валериановна :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/>
          <a:srcRect l="57856" t="57384" r="20104"/>
          <a:stretch>
            <a:fillRect/>
          </a:stretch>
        </p:blipFill>
        <p:spPr bwMode="auto">
          <a:xfrm>
            <a:off x="500034" y="4071942"/>
            <a:ext cx="14287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невник Ларифена_Валериановна : LiveInternet - Российский Сервис Онлайн-Дневников"/>
          <p:cNvPicPr/>
          <p:nvPr/>
        </p:nvPicPr>
        <p:blipFill>
          <a:blip r:embed="rId2"/>
          <a:srcRect l="79092" t="48437"/>
          <a:stretch>
            <a:fillRect/>
          </a:stretch>
        </p:blipFill>
        <p:spPr bwMode="auto">
          <a:xfrm>
            <a:off x="7715272" y="2643182"/>
            <a:ext cx="9286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невник Ларифена_Валериановна : LiveInternet - Российский Сервис Онлайн-Дневников"/>
          <p:cNvPicPr/>
          <p:nvPr/>
        </p:nvPicPr>
        <p:blipFill>
          <a:blip r:embed="rId2"/>
          <a:srcRect l="32727" t="51563" r="41364"/>
          <a:stretch>
            <a:fillRect/>
          </a:stretch>
        </p:blipFill>
        <p:spPr bwMode="auto">
          <a:xfrm>
            <a:off x="1000100" y="642918"/>
            <a:ext cx="12144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00496" y="2857496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В зелёной палатке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Колобки спят сладко.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Много круглых крошек!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Что это?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000108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Неказиста, шишковата,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 придёт на стол она,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Скажут весело ребята: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"Ну, рассыпчата, вкусна!"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286256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Он бывает, дети, разный –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Желтый, травяной и красный.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То он жгучий, то он сладкий,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Надо знать его повадки.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 на кухне – глава специй!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Угадали? Это… 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D:\Общие документы\анимэ\Анимашки\42666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214950"/>
            <a:ext cx="1925102" cy="152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нятие 1 в средней группе &quot;ЗДОРОВЬЕ&quot; - УРОКИ АЙБОЛИТА - ВАЛЕОЛОГИЯ - Каталог файлов - МИШУТКИНА ШКОЛ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7489" y="1600200"/>
            <a:ext cx="57890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словица не даром молвится"/>
          <p:cNvPicPr/>
          <p:nvPr/>
        </p:nvPicPr>
        <p:blipFill>
          <a:blip r:embed="rId2"/>
          <a:srcRect t="4166" b="13541"/>
          <a:stretch>
            <a:fillRect/>
          </a:stretch>
        </p:blipFill>
        <p:spPr bwMode="auto">
          <a:xfrm>
            <a:off x="928662" y="785794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уппа незаменимых для организма человека веществ.Витамины обеспечивают нормаль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572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593848/presentation/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здоровый образ жизни семьи - Только новые учебни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доровые люди - Здоровый образ жизни - Картинки по физкультур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Общие документы\анимэ\Анимашки\0_1953f_bac27802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857760"/>
            <a:ext cx="1728178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дминистрация Кондольского сельсовета. В библиотеке села Волхонщино прошла викторина &quot;Азбука здоровья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ывод: - Презентация 7135/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доровье mail ru здоровый образ - Эффективные методики увеличения груди без операц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лавное в жизни – это здоровье! С детства попробуйте это понять! Главная ценност"/>
          <p:cNvPicPr>
            <a:picLocks noGrp="1"/>
          </p:cNvPicPr>
          <p:nvPr>
            <p:ph idx="1"/>
          </p:nvPr>
        </p:nvPicPr>
        <p:blipFill>
          <a:blip r:embed="rId2"/>
          <a:srcRect b="20253"/>
          <a:stretch>
            <a:fillRect/>
          </a:stretch>
        </p:blipFill>
        <p:spPr bwMode="auto">
          <a:xfrm>
            <a:off x="2714612" y="1928802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сенние советы красоты. Комментарии : Дневники на КП"/>
          <p:cNvPicPr/>
          <p:nvPr/>
        </p:nvPicPr>
        <p:blipFill>
          <a:blip r:embed="rId3"/>
          <a:srcRect l="-20000" b="-60001"/>
          <a:stretch>
            <a:fillRect/>
          </a:stretch>
        </p:blipFill>
        <p:spPr bwMode="auto">
          <a:xfrm>
            <a:off x="0" y="1643050"/>
            <a:ext cx="27860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ВСЕМ ЖЕЛАЮ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КРЕПКОГО ЗДОРОВЬЯ!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Admin\Рабочий стол\солнц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7363"/>
            <a:ext cx="4506147" cy="450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ежим д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143668" cy="6858000"/>
          </a:xfrm>
          <a:prstGeom prst="rect">
            <a:avLst/>
          </a:prstGeom>
          <a:noFill/>
        </p:spPr>
      </p:pic>
      <p:pic>
        <p:nvPicPr>
          <p:cNvPr id="5" name="Содержимое 3" descr="диета по крови 1 или диетическая шарлотка рецепт Dylan's Mobile Blog"/>
          <p:cNvPicPr>
            <a:picLocks/>
          </p:cNvPicPr>
          <p:nvPr/>
        </p:nvPicPr>
        <p:blipFill>
          <a:blip r:embed="rId3"/>
          <a:srcRect l="37882" t="58401"/>
          <a:stretch>
            <a:fillRect/>
          </a:stretch>
        </p:blipFill>
        <p:spPr bwMode="auto">
          <a:xfrm>
            <a:off x="3500430" y="178592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пособы физического развития и улучшения здоровья дошкольников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МБДОУ &quot;Щедровский детский сайт&quot; - Страничка здоровь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5749079" cy="44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Общие документы\анимэ\Анимашки\42666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786322"/>
            <a:ext cx="1889139" cy="150019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Зарядка всем полезна,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Зарядка всем нужна.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От лени и болезни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Спасет нас она!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Зарядка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87624" y="258871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Делай, как я!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Documents and Settings\Admin\Рабочий стол\зарядка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12776"/>
            <a:ext cx="3711356" cy="31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зарядка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349881" cy="324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зарядка.jpg"/>
          <p:cNvPicPr/>
          <p:nvPr/>
        </p:nvPicPr>
        <p:blipFill rotWithShape="1">
          <a:blip r:embed="rId4" cstate="print"/>
          <a:srcRect r="-35289" b="2509"/>
          <a:stretch/>
        </p:blipFill>
        <p:spPr bwMode="auto">
          <a:xfrm>
            <a:off x="2405652" y="3717032"/>
            <a:ext cx="4197272" cy="295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Общие документы\анимэ\Анимашки\0_1953f_bac27802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14884"/>
            <a:ext cx="1528773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1901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бщие документы\анимэ\анимац.картинки\спорт\sport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3143248"/>
            <a:ext cx="2540017" cy="2286016"/>
          </a:xfrm>
          <a:prstGeom prst="rect">
            <a:avLst/>
          </a:prstGeom>
          <a:noFill/>
        </p:spPr>
      </p:pic>
      <p:pic>
        <p:nvPicPr>
          <p:cNvPr id="3076" name="Picture 4" descr="D:\Общие документы\анимэ\анимац.картинки\спорт\j02853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7" y="214290"/>
            <a:ext cx="2677109" cy="2357454"/>
          </a:xfrm>
          <a:prstGeom prst="rect">
            <a:avLst/>
          </a:prstGeom>
          <a:noFill/>
        </p:spPr>
      </p:pic>
      <p:pic>
        <p:nvPicPr>
          <p:cNvPr id="3077" name="Picture 5" descr="D:\Общие документы\анимэ\анимац.картинки\спорт\j03180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500570"/>
            <a:ext cx="1352556" cy="2054845"/>
          </a:xfrm>
          <a:prstGeom prst="rect">
            <a:avLst/>
          </a:prstGeom>
          <a:noFill/>
        </p:spPr>
      </p:pic>
      <p:pic>
        <p:nvPicPr>
          <p:cNvPr id="9" name="Picture 53" descr="a0551bd6c9fd83ce0823fabae07a1c8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8174" y="2928934"/>
            <a:ext cx="1821037" cy="2035276"/>
          </a:xfrm>
          <a:prstGeom prst="rect">
            <a:avLst/>
          </a:prstGeom>
          <a:noFill/>
        </p:spPr>
      </p:pic>
      <p:pic>
        <p:nvPicPr>
          <p:cNvPr id="3078" name="Picture 6" descr="D:\Общие документы\анимэ\Анимашки\anime-sport-117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00042"/>
            <a:ext cx="2143140" cy="214314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643174" y="1643050"/>
            <a:ext cx="3714776" cy="34290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Руки в стороны и вниз, </a:t>
            </a:r>
          </a:p>
          <a:p>
            <a:r>
              <a:rPr lang="ru-RU" b="1" dirty="0">
                <a:solidFill>
                  <a:srgbClr val="7030A0"/>
                </a:solidFill>
              </a:rPr>
              <a:t>Все </a:t>
            </a:r>
            <a:r>
              <a:rPr lang="ru-RU" b="1" dirty="0" smtClean="0">
                <a:solidFill>
                  <a:srgbClr val="7030A0"/>
                </a:solidFill>
              </a:rPr>
              <a:t>присели, </a:t>
            </a:r>
            <a:r>
              <a:rPr lang="ru-RU" b="1" dirty="0">
                <a:solidFill>
                  <a:srgbClr val="7030A0"/>
                </a:solidFill>
              </a:rPr>
              <a:t>поднялись. </a:t>
            </a:r>
          </a:p>
          <a:p>
            <a:r>
              <a:rPr lang="ru-RU" b="1" dirty="0">
                <a:solidFill>
                  <a:srgbClr val="7030A0"/>
                </a:solidFill>
              </a:rPr>
              <a:t>А теперь давайте вместе </a:t>
            </a:r>
          </a:p>
          <a:p>
            <a:r>
              <a:rPr lang="ru-RU" b="1" dirty="0">
                <a:solidFill>
                  <a:srgbClr val="7030A0"/>
                </a:solidFill>
              </a:rPr>
              <a:t>Все попрыгаем на месте! </a:t>
            </a:r>
          </a:p>
          <a:p>
            <a:r>
              <a:rPr lang="ru-RU" b="1" dirty="0">
                <a:solidFill>
                  <a:srgbClr val="7030A0"/>
                </a:solidFill>
              </a:rPr>
              <a:t>Шире шаг, руки выше, </a:t>
            </a:r>
          </a:p>
          <a:p>
            <a:r>
              <a:rPr lang="ru-RU" b="1" dirty="0">
                <a:solidFill>
                  <a:srgbClr val="7030A0"/>
                </a:solidFill>
              </a:rPr>
              <a:t>Грудь свободно дышит. </a:t>
            </a:r>
          </a:p>
          <a:p>
            <a:r>
              <a:rPr lang="ru-RU" b="1" dirty="0">
                <a:solidFill>
                  <a:srgbClr val="7030A0"/>
                </a:solidFill>
              </a:rPr>
              <a:t>На зарядку встали все! </a:t>
            </a:r>
          </a:p>
          <a:p>
            <a:r>
              <a:rPr lang="ru-RU" b="1" dirty="0">
                <a:solidFill>
                  <a:srgbClr val="7030A0"/>
                </a:solidFill>
              </a:rPr>
              <a:t>Раз, два, Физкульт-ура!</a:t>
            </a:r>
          </a:p>
        </p:txBody>
      </p:sp>
      <p:pic>
        <p:nvPicPr>
          <p:cNvPr id="10" name="detskaya pesnya veselaya muzyka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2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Й САД 99 г.ПЕНЗ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228</Words>
  <Application>Microsoft Office PowerPoint</Application>
  <PresentationFormat>Экран (4:3)</PresentationFormat>
  <Paragraphs>53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 утрам ты закаляйся, Водой холодной обливайся. Будешь ты всегда здоров. Тут не нужно лишних слов. </vt:lpstr>
      <vt:lpstr>Слайд 11</vt:lpstr>
      <vt:lpstr>Гигиена – это меры  и действия для сохранения, поддержания здоровья, чистоты.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Здоровое питание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ВСЕМ ЖЕЛАЮ  КРЕПКОГО ЗДОРОВЬЯ!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Синяя птица</cp:lastModifiedBy>
  <cp:revision>43</cp:revision>
  <dcterms:created xsi:type="dcterms:W3CDTF">2014-11-26T09:49:10Z</dcterms:created>
  <dcterms:modified xsi:type="dcterms:W3CDTF">2020-10-29T03:53:15Z</dcterms:modified>
</cp:coreProperties>
</file>